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15.06.2014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45904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LİSANS YERLEŞTİRME SINAVLARINA (LYS) GİREN TÜM ÖĞRENCİLERİMİZE BAŞARILAR DİLERİZ.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YÖNTEM FEN BİLİM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PresentationFormat>Ekran Gösterisi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LİSANS YERLEŞTİRME SINAVLARINA (LYS) GİREN TÜM ÖĞRENCİLERİMİZE BAŞARILAR DİLERİZ. YÖNTEM FEN BİLİM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LİSANS YERLEŞTİRME SINAVLARINA (LYS) GİREN TÜM ÖĞRENCİLERİMİZE BAŞARILAR DİLERİZ. YÖNTEM FEN BİLİM</dc:title>
  <dc:creator>w7pro</dc:creator>
  <cp:lastModifiedBy>w7pro</cp:lastModifiedBy>
  <cp:revision>1</cp:revision>
  <dcterms:created xsi:type="dcterms:W3CDTF">2014-06-15T09:26:52Z</dcterms:created>
  <dcterms:modified xsi:type="dcterms:W3CDTF">2014-06-15T09:28:28Z</dcterms:modified>
</cp:coreProperties>
</file>